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47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64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926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112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87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18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910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23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02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641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73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A0FC-EAE5-436E-A2C0-0CE363783E8B}" type="datetimeFigureOut">
              <a:rPr lang="pl-PL" smtClean="0"/>
              <a:t>28.05.2024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4A2A-7142-46C4-9BE3-B4A52649F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96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4" y="0"/>
            <a:ext cx="5042262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32" y="0"/>
            <a:ext cx="48516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90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Admin</dc:creator>
  <cp:lastModifiedBy>Admin</cp:lastModifiedBy>
  <cp:revision>1</cp:revision>
  <dcterms:created xsi:type="dcterms:W3CDTF">2024-05-28T18:26:17Z</dcterms:created>
  <dcterms:modified xsi:type="dcterms:W3CDTF">2024-05-28T18:26:50Z</dcterms:modified>
</cp:coreProperties>
</file>